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>المحاضرة الرابعة</a:t>
            </a:r>
            <a:br>
              <a:rPr lang="ar-EG" dirty="0" smtClean="0"/>
            </a:br>
            <a:r>
              <a:rPr lang="ar-EG" dirty="0" smtClean="0"/>
              <a:t>نظرية حراسة البوابة :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305800" cy="42672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dirty="0" smtClean="0">
                <a:solidFill>
                  <a:schemeClr val="tx1"/>
                </a:solidFill>
              </a:rPr>
              <a:t>حراسة البوابة مصطلح إعلامى قديم </a:t>
            </a:r>
            <a:r>
              <a:rPr lang="ar-EG" dirty="0" smtClean="0">
                <a:solidFill>
                  <a:schemeClr val="tx1"/>
                </a:solidFill>
              </a:rPr>
              <a:t>ومتـداول </a:t>
            </a:r>
            <a:r>
              <a:rPr lang="ar-EG" dirty="0" smtClean="0">
                <a:solidFill>
                  <a:schemeClr val="tx1"/>
                </a:solidFill>
              </a:rPr>
              <a:t>فى عملية الاتصال .</a:t>
            </a:r>
          </a:p>
          <a:p>
            <a:pPr algn="r">
              <a:buNone/>
            </a:pPr>
            <a:r>
              <a:rPr lang="ar-EG" dirty="0" smtClean="0">
                <a:solidFill>
                  <a:schemeClr val="tx1"/>
                </a:solidFill>
              </a:rPr>
              <a:t>الفرض </a:t>
            </a:r>
            <a:r>
              <a:rPr lang="ar-EG" dirty="0" smtClean="0">
                <a:solidFill>
                  <a:schemeClr val="tx1"/>
                </a:solidFill>
              </a:rPr>
              <a:t>العام للنظرية :</a:t>
            </a:r>
          </a:p>
          <a:p>
            <a:pPr algn="r">
              <a:buNone/>
            </a:pPr>
            <a:r>
              <a:rPr lang="ar-EG" dirty="0" smtClean="0">
                <a:solidFill>
                  <a:schemeClr val="tx1"/>
                </a:solidFill>
              </a:rPr>
              <a:t>- </a:t>
            </a:r>
            <a:r>
              <a:rPr lang="ar-EG" dirty="0" smtClean="0">
                <a:solidFill>
                  <a:schemeClr val="tx1"/>
                </a:solidFill>
              </a:rPr>
              <a:t>تحكَم </a:t>
            </a:r>
            <a:r>
              <a:rPr lang="ar-EG" dirty="0" smtClean="0">
                <a:solidFill>
                  <a:schemeClr val="tx1"/>
                </a:solidFill>
              </a:rPr>
              <a:t>المسئولين فى وسائل الإعلام المختلفة فيما ينشر أو يبث للجمهور من أخبار وآراء وقضايا .</a:t>
            </a:r>
          </a:p>
          <a:p>
            <a:pPr algn="r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وظائف حارس البوابة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dirty="0" smtClean="0"/>
              <a:t>- تحديد المعلومات .</a:t>
            </a:r>
          </a:p>
          <a:p>
            <a:pPr algn="r">
              <a:buNone/>
            </a:pPr>
            <a:r>
              <a:rPr lang="ar-EG" dirty="0" smtClean="0"/>
              <a:t>- إعادة ترتيب أو تفسير الأخبار .</a:t>
            </a:r>
          </a:p>
          <a:p>
            <a:pPr algn="r">
              <a:buNone/>
            </a:pPr>
            <a:r>
              <a:rPr lang="ar-EG" dirty="0" smtClean="0"/>
              <a:t>- زيادة كمية الأخبار والآراء المؤيدة لاتجاه الوسيلة الإعلامية .</a:t>
            </a:r>
          </a:p>
          <a:p>
            <a:pPr algn="r">
              <a:buNone/>
            </a:pPr>
            <a:r>
              <a:rPr lang="ar-EG" dirty="0" smtClean="0"/>
              <a:t>- منع </a:t>
            </a:r>
            <a:r>
              <a:rPr lang="ar-EG" dirty="0" smtClean="0"/>
              <a:t>الأخبار والآراء المعارضة لسياسة الوسيلة .</a:t>
            </a:r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دور الضغوط المهنية فى تفعيل النظرية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EG" dirty="0" smtClean="0"/>
              <a:t> ومن أهم هذه الضغوط التى يتعرض لها القائم بالاتصال :</a:t>
            </a:r>
          </a:p>
          <a:p>
            <a:pPr algn="r">
              <a:buNone/>
            </a:pPr>
            <a:r>
              <a:rPr lang="ar-EG" dirty="0" smtClean="0"/>
              <a:t>- نوعية ملكية الوسيلة ( حكومية / خاصة ) .</a:t>
            </a:r>
          </a:p>
          <a:p>
            <a:pPr algn="r">
              <a:buNone/>
            </a:pPr>
            <a:r>
              <a:rPr lang="ar-EG" dirty="0" smtClean="0"/>
              <a:t>- النظم الإدارية داخل المؤسسة الإعلامية .</a:t>
            </a:r>
          </a:p>
          <a:p>
            <a:pPr algn="r">
              <a:buNone/>
            </a:pPr>
            <a:r>
              <a:rPr lang="ar-EG" dirty="0" smtClean="0"/>
              <a:t>- سلوك الزملاء فى </a:t>
            </a:r>
            <a:r>
              <a:rPr lang="ar-EG" smtClean="0"/>
              <a:t>العمل (مرونة - معارضة).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111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المحاضرة الرابعة نظرية حراسة البوابة :</vt:lpstr>
      <vt:lpstr>وظائف حارس البوابة :</vt:lpstr>
      <vt:lpstr>دور الضغوط المهنية فى تفعيل النظرية :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الإعلام</dc:title>
  <dc:creator>A</dc:creator>
  <cp:lastModifiedBy>A</cp:lastModifiedBy>
  <cp:revision>22</cp:revision>
  <dcterms:created xsi:type="dcterms:W3CDTF">2020-03-26T13:21:23Z</dcterms:created>
  <dcterms:modified xsi:type="dcterms:W3CDTF">2020-03-29T12:16:02Z</dcterms:modified>
</cp:coreProperties>
</file>